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Высоковольтная, д. 21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172,51*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0,0549 * 2 599,40 (руб./Гкал) + 29,80 (руб./куб.м) </a:t>
            </a:r>
            <a:r>
              <a:rPr lang="ru-RU" sz="16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172,51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16180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Высоковольтная,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81</cp:revision>
  <cp:lastPrinted>2019-07-01T09:06:49Z</cp:lastPrinted>
  <dcterms:created xsi:type="dcterms:W3CDTF">2017-09-10T09:08:54Z</dcterms:created>
  <dcterms:modified xsi:type="dcterms:W3CDTF">2020-11-30T12:54:04Z</dcterms:modified>
</cp:coreProperties>
</file>